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58" r:id="rId23"/>
    <p:sldId id="659" r:id="rId24"/>
    <p:sldId id="660" r:id="rId25"/>
    <p:sldId id="6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7" autoAdjust="0"/>
    <p:restoredTop sz="91301" autoAdjust="0"/>
  </p:normalViewPr>
  <p:slideViewPr>
    <p:cSldViewPr>
      <p:cViewPr>
        <p:scale>
          <a:sx n="76" d="100"/>
          <a:sy n="76" d="100"/>
        </p:scale>
        <p:origin x="200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AlphaGo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585152" y="58479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2966120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305477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3966039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729034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630" y="3781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6542" y="4322162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542" y="540828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4897760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584503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6523" y="3701896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54982" y="4776533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8125" y="568756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60588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263849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390810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76819" y="407122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63251" y="437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" y="2204864"/>
            <a:ext cx="8640960" cy="31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127001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124744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Rollout net/SL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RL net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994920"/>
            <a:ext cx="4386949" cy="13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dirty="0" smtClean="0"/>
                  <a:t>Value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/>
                  <a:t>When trained on the human expert data set, the value network will be </a:t>
                </a:r>
                <a:r>
                  <a:rPr lang="en-US" altLang="ko-KR" dirty="0" err="1" smtClean="0"/>
                  <a:t>overfited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Added a new self-play data set</a:t>
                </a:r>
                <a:endParaRPr lang="ko-KR" altLang="en-US" dirty="0" smtClean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4240316"/>
            <a:ext cx="4800600" cy="13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33394"/>
            <a:ext cx="8460432" cy="41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Each edge has following information</a:t>
                </a:r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b="0" dirty="0" smtClean="0"/>
                  <a:t>: prior distribution from SL net</a:t>
                </a:r>
              </a:p>
              <a:p>
                <a:pPr marL="339725" lvl="1" indent="0">
                  <a:buNone/>
                </a:pP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the number of </a:t>
                </a:r>
                <a:r>
                  <a:rPr lang="en-US" altLang="ko-KR" sz="2400" dirty="0" smtClean="0"/>
                  <a:t>evaluations of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action values from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/>
              </a:p>
              <a:p>
                <a:pPr lvl="1"/>
                <a:endParaRPr lang="ko-KR" altLang="en-US" sz="2400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Selection Rule</a:t>
                </a:r>
              </a:p>
              <a:p>
                <a:pPr lvl="1"/>
                <a:r>
                  <a:rPr lang="en-US" altLang="ko-KR" sz="2400" dirty="0" smtClean="0"/>
                  <a:t>How to choose edge (</a:t>
                </a:r>
                <a:r>
                  <a:rPr lang="en-US" altLang="ko-KR" sz="2400" dirty="0" err="1" smtClean="0"/>
                  <a:t>s,a</a:t>
                </a:r>
                <a:r>
                  <a:rPr lang="en-US" altLang="ko-KR" sz="2400" dirty="0" smtClean="0"/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24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b="1" dirty="0"/>
                  <a:t>u</a:t>
                </a:r>
                <a:r>
                  <a:rPr lang="en-US" altLang="ko-KR" sz="2400" b="1" dirty="0" smtClean="0"/>
                  <a:t>(</a:t>
                </a:r>
                <a:r>
                  <a:rPr lang="en-US" altLang="ko-KR" sz="2400" b="1" dirty="0" err="1" smtClean="0"/>
                  <a:t>s,a</a:t>
                </a:r>
                <a:r>
                  <a:rPr lang="en-US" altLang="ko-KR" sz="2400" b="1" dirty="0" smtClean="0"/>
                  <a:t>) encourage exploration</a:t>
                </a:r>
              </a:p>
              <a:p>
                <a:pPr lvl="1"/>
                <a:endParaRPr lang="en-US" altLang="ko-KR" sz="2400" b="1" dirty="0" smtClean="0"/>
              </a:p>
              <a:p>
                <a:r>
                  <a:rPr lang="en-US" altLang="ko-KR" sz="2800" dirty="0" smtClean="0"/>
                  <a:t>Expansion Rule</a:t>
                </a:r>
              </a:p>
              <a:p>
                <a:pPr lvl="1"/>
                <a:r>
                  <a:rPr lang="en-US" altLang="ko-KR" sz="2400" dirty="0" smtClean="0"/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is added to the search tree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  <a:blipFill rotWithShape="0">
                <a:blip r:embed="rId2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340768"/>
            <a:ext cx="421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Match score: AlphaGo 4 - Lee Sedol 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068643" y="34627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32936</TotalTime>
  <Words>369</Words>
  <Application>Microsoft Macintosh PowerPoint</Application>
  <PresentationFormat>화면 슬라이드 쇼(4:3)</PresentationFormat>
  <Paragraphs>115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휴먼둥근헤드라인</vt:lpstr>
      <vt:lpstr>Arial</vt:lpstr>
      <vt:lpstr>Cambria Math</vt:lpstr>
      <vt:lpstr>Garamond</vt:lpstr>
      <vt:lpstr>Meiryo UI</vt:lpstr>
      <vt:lpstr>Office 테마</vt:lpstr>
      <vt:lpstr>PowerPoint 프레젠테이션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Training</vt:lpstr>
      <vt:lpstr>Training</vt:lpstr>
      <vt:lpstr>Training</vt:lpstr>
      <vt:lpstr>Training policy nets</vt:lpstr>
      <vt:lpstr>Training value nets</vt:lpstr>
      <vt:lpstr>Game result prediction</vt:lpstr>
      <vt:lpstr>Execution phase</vt:lpstr>
      <vt:lpstr>Execution phase</vt:lpstr>
      <vt:lpstr>Execution phase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1115</cp:revision>
  <dcterms:created xsi:type="dcterms:W3CDTF">2010-03-17T18:05:41Z</dcterms:created>
  <dcterms:modified xsi:type="dcterms:W3CDTF">2016-08-12T16:25:37Z</dcterms:modified>
</cp:coreProperties>
</file>